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Default Extension="gif" ContentType="image/gi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4" Type="http://schemas.openxmlformats.org/officeDocument/2006/relationships/slide" Target="slides/slide3.xml"/><Relationship Id="rId10" Type="http://schemas.openxmlformats.org/officeDocument/2006/relationships/tableStyles" Target="tableStyles.xml"/><Relationship Id="rId5" Type="http://schemas.openxmlformats.org/officeDocument/2006/relationships/slide" Target="slides/slide4.xml"/><Relationship Id="rId7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heme" Target="theme/theme1.xml"/><Relationship Id="rId3" Type="http://schemas.openxmlformats.org/officeDocument/2006/relationships/slide" Target="slides/slide2.xml"/><Relationship Id="rId6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36603-A4F5-584D-91E8-9CC740695CB8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9C816-7409-FF49-9C3C-E4D95097C04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Ancient Egyptian Polytheism</a:t>
            </a:r>
            <a:br>
              <a:rPr lang="en-US" dirty="0" smtClean="0"/>
            </a:br>
            <a:r>
              <a:rPr lang="en-US" dirty="0" smtClean="0"/>
              <a:t>(3100 B.C.)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Mr. Farrell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Polytheism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Polytheism (noun): The belief in or worship in more than one god.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Horus</a:t>
            </a:r>
            <a:endParaRPr lang="en-US" dirty="0"/>
          </a:p>
        </p:txBody>
      </p:sp>
      <p:pic>
        <p:nvPicPr>
          <p:cNvPr id="7" name="Content Placeholder 6" descr="Horus.gif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29565" r="-29565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Appearance: Man with the head of a hawk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Purpose: He was the protector of the ruler of Egypt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Sekhmet</a:t>
            </a:r>
            <a:endParaRPr lang="en-US" dirty="0"/>
          </a:p>
        </p:txBody>
      </p:sp>
      <p:pic>
        <p:nvPicPr>
          <p:cNvPr id="5" name="Content Placeholder 4" descr="Sekhmet.gif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29937" r="-29937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Appearance: Woman with the head of a </a:t>
            </a:r>
            <a:r>
              <a:rPr lang="en-US" dirty="0" err="1" smtClean="0"/>
              <a:t>lionness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Purpose: Goddess of war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Ancient Egyptian Polytheism (3100 B.C.)</vt:lpstr>
      <vt:lpstr>Polytheism</vt:lpstr>
      <vt:lpstr>Horus</vt:lpstr>
      <vt:lpstr>Sekhmet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Ancient Egyptian Polytheism (3100 B.C.)</dc:title>
  <dc:creator>Michael Farrell</dc:creator>
  <cp:lastModifiedBy>Michael Farrell</cp:lastModifiedBy>
  <cp:revision>1</cp:revision>
  <dcterms:created xsi:type="dcterms:W3CDTF">2012-05-02T21:56:28Z</dcterms:created>
  <dcterms:modified xsi:type="dcterms:W3CDTF">2012-05-02T22:10:40Z</dcterms:modified>
</cp:coreProperties>
</file>